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59" r:id="rId5"/>
    <p:sldId id="258" r:id="rId6"/>
    <p:sldId id="261" r:id="rId7"/>
    <p:sldId id="262" r:id="rId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80" d="100"/>
          <a:sy n="80" d="100"/>
        </p:scale>
        <p:origin x="-1445" y="-8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666578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044803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83924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523636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9067486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13737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92799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40951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60210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82033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546796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A3C9ED-38FD-4241-A4D6-BF90E4731F1A}" type="datetimeFigureOut">
              <a:rPr lang="en-US" smtClean="0"/>
              <a:t>5/27/2014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8A30BDB-94FF-4BAC-B62B-6CE2607757A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164303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33375" y="685800"/>
            <a:ext cx="609600" cy="5486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Application Provider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696200" y="685800"/>
            <a:ext cx="533400" cy="5486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Data Provider</a:t>
            </a:r>
            <a:endParaRPr lang="en-US" dirty="0"/>
          </a:p>
        </p:txBody>
      </p:sp>
      <p:sp>
        <p:nvSpPr>
          <p:cNvPr id="10" name="Left Arrow 9"/>
          <p:cNvSpPr/>
          <p:nvPr/>
        </p:nvSpPr>
        <p:spPr>
          <a:xfrm>
            <a:off x="4724400" y="1076325"/>
            <a:ext cx="2971800" cy="476250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Publish Availability</a:t>
            </a:r>
            <a:endParaRPr lang="en-US" dirty="0"/>
          </a:p>
        </p:txBody>
      </p:sp>
      <p:sp>
        <p:nvSpPr>
          <p:cNvPr id="11" name="Right Arrow 10"/>
          <p:cNvSpPr/>
          <p:nvPr/>
        </p:nvSpPr>
        <p:spPr>
          <a:xfrm>
            <a:off x="942975" y="107632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Availability</a:t>
            </a:r>
            <a:endParaRPr lang="en-US" dirty="0"/>
          </a:p>
        </p:txBody>
      </p:sp>
      <p:sp>
        <p:nvSpPr>
          <p:cNvPr id="12" name="Left Arrow 11"/>
          <p:cNvSpPr/>
          <p:nvPr/>
        </p:nvSpPr>
        <p:spPr>
          <a:xfrm>
            <a:off x="914400" y="1752600"/>
            <a:ext cx="2790825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Connection Information</a:t>
            </a:r>
            <a:endParaRPr lang="en-US" dirty="0"/>
          </a:p>
        </p:txBody>
      </p:sp>
      <p:sp>
        <p:nvSpPr>
          <p:cNvPr id="13" name="Right Arrow 12"/>
          <p:cNvSpPr/>
          <p:nvPr/>
        </p:nvSpPr>
        <p:spPr>
          <a:xfrm>
            <a:off x="914400" y="2895600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Authentication Request</a:t>
            </a:r>
            <a:endParaRPr lang="en-US" dirty="0"/>
          </a:p>
        </p:txBody>
      </p:sp>
      <p:sp>
        <p:nvSpPr>
          <p:cNvPr id="14" name="Left Arrow 13"/>
          <p:cNvSpPr/>
          <p:nvPr/>
        </p:nvSpPr>
        <p:spPr>
          <a:xfrm>
            <a:off x="942974" y="32766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Authentication Acknowledgement</a:t>
            </a:r>
            <a:endParaRPr lang="en-US" dirty="0"/>
          </a:p>
        </p:txBody>
      </p:sp>
      <p:sp>
        <p:nvSpPr>
          <p:cNvPr id="15" name="Right Arrow 14"/>
          <p:cNvSpPr/>
          <p:nvPr/>
        </p:nvSpPr>
        <p:spPr>
          <a:xfrm>
            <a:off x="942975" y="4048125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Request</a:t>
            </a:r>
            <a:endParaRPr lang="en-US" dirty="0"/>
          </a:p>
        </p:txBody>
      </p:sp>
      <p:sp>
        <p:nvSpPr>
          <p:cNvPr id="16" name="Left Arrow 15"/>
          <p:cNvSpPr/>
          <p:nvPr/>
        </p:nvSpPr>
        <p:spPr>
          <a:xfrm>
            <a:off x="952500" y="48006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Response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514600" y="304800"/>
            <a:ext cx="31216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Simple Query – Block Response</a:t>
            </a:r>
            <a:endParaRPr lang="en-US" dirty="0"/>
          </a:p>
        </p:txBody>
      </p:sp>
      <p:sp>
        <p:nvSpPr>
          <p:cNvPr id="18" name="Smiley Face 17"/>
          <p:cNvSpPr/>
          <p:nvPr/>
        </p:nvSpPr>
        <p:spPr>
          <a:xfrm>
            <a:off x="3657599" y="990600"/>
            <a:ext cx="1295400" cy="1123950"/>
          </a:xfrm>
          <a:prstGeom prst="smileyFac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05398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33375" y="685800"/>
            <a:ext cx="609600" cy="5486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Application Provider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696200" y="685800"/>
            <a:ext cx="533400" cy="5486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Data Provider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733800" y="933450"/>
            <a:ext cx="990600" cy="120015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Catalog</a:t>
            </a:r>
            <a:endParaRPr lang="en-US" dirty="0"/>
          </a:p>
        </p:txBody>
      </p:sp>
      <p:sp>
        <p:nvSpPr>
          <p:cNvPr id="10" name="Left Arrow 9"/>
          <p:cNvSpPr/>
          <p:nvPr/>
        </p:nvSpPr>
        <p:spPr>
          <a:xfrm>
            <a:off x="4724400" y="1076325"/>
            <a:ext cx="2971800" cy="476250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Publish Availability</a:t>
            </a:r>
            <a:endParaRPr lang="en-US" dirty="0"/>
          </a:p>
        </p:txBody>
      </p:sp>
      <p:sp>
        <p:nvSpPr>
          <p:cNvPr id="11" name="Right Arrow 10"/>
          <p:cNvSpPr/>
          <p:nvPr/>
        </p:nvSpPr>
        <p:spPr>
          <a:xfrm>
            <a:off x="942975" y="107632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Availability</a:t>
            </a:r>
            <a:endParaRPr lang="en-US" dirty="0"/>
          </a:p>
        </p:txBody>
      </p:sp>
      <p:sp>
        <p:nvSpPr>
          <p:cNvPr id="12" name="Left Arrow 11"/>
          <p:cNvSpPr/>
          <p:nvPr/>
        </p:nvSpPr>
        <p:spPr>
          <a:xfrm>
            <a:off x="914400" y="1752600"/>
            <a:ext cx="2790825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Connection Information</a:t>
            </a:r>
            <a:endParaRPr lang="en-US" dirty="0"/>
          </a:p>
        </p:txBody>
      </p:sp>
      <p:sp>
        <p:nvSpPr>
          <p:cNvPr id="13" name="Right Arrow 12"/>
          <p:cNvSpPr/>
          <p:nvPr/>
        </p:nvSpPr>
        <p:spPr>
          <a:xfrm>
            <a:off x="914400" y="2895600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Authentication Request</a:t>
            </a:r>
            <a:endParaRPr lang="en-US" dirty="0"/>
          </a:p>
        </p:txBody>
      </p:sp>
      <p:sp>
        <p:nvSpPr>
          <p:cNvPr id="14" name="Left Arrow 13"/>
          <p:cNvSpPr/>
          <p:nvPr/>
        </p:nvSpPr>
        <p:spPr>
          <a:xfrm>
            <a:off x="942974" y="32766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Authentication Acknowledgement</a:t>
            </a:r>
            <a:endParaRPr lang="en-US" dirty="0"/>
          </a:p>
        </p:txBody>
      </p:sp>
      <p:sp>
        <p:nvSpPr>
          <p:cNvPr id="15" name="Right Arrow 14"/>
          <p:cNvSpPr/>
          <p:nvPr/>
        </p:nvSpPr>
        <p:spPr>
          <a:xfrm>
            <a:off x="942975" y="4048125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Request</a:t>
            </a:r>
            <a:endParaRPr lang="en-US" dirty="0"/>
          </a:p>
        </p:txBody>
      </p:sp>
      <p:sp>
        <p:nvSpPr>
          <p:cNvPr id="16" name="Left Arrow 15"/>
          <p:cNvSpPr/>
          <p:nvPr/>
        </p:nvSpPr>
        <p:spPr>
          <a:xfrm>
            <a:off x="952500" y="48006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Response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514600" y="304800"/>
            <a:ext cx="312168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Simple Query – Block Response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762787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33375" y="685800"/>
            <a:ext cx="609600" cy="5486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Application Provider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696200" y="685800"/>
            <a:ext cx="533400" cy="5486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Data Provider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733800" y="933450"/>
            <a:ext cx="990600" cy="120015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Catalog</a:t>
            </a:r>
            <a:endParaRPr lang="en-US" dirty="0"/>
          </a:p>
        </p:txBody>
      </p:sp>
      <p:sp>
        <p:nvSpPr>
          <p:cNvPr id="10" name="Left Arrow 9"/>
          <p:cNvSpPr/>
          <p:nvPr/>
        </p:nvSpPr>
        <p:spPr>
          <a:xfrm>
            <a:off x="4724400" y="1076325"/>
            <a:ext cx="2971800" cy="476250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Publish Availability</a:t>
            </a:r>
            <a:endParaRPr lang="en-US" dirty="0"/>
          </a:p>
        </p:txBody>
      </p:sp>
      <p:sp>
        <p:nvSpPr>
          <p:cNvPr id="11" name="Right Arrow 10"/>
          <p:cNvSpPr/>
          <p:nvPr/>
        </p:nvSpPr>
        <p:spPr>
          <a:xfrm>
            <a:off x="942975" y="107632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Availability</a:t>
            </a:r>
            <a:endParaRPr lang="en-US" dirty="0"/>
          </a:p>
        </p:txBody>
      </p:sp>
      <p:sp>
        <p:nvSpPr>
          <p:cNvPr id="12" name="Left Arrow 11"/>
          <p:cNvSpPr/>
          <p:nvPr/>
        </p:nvSpPr>
        <p:spPr>
          <a:xfrm>
            <a:off x="914400" y="1752600"/>
            <a:ext cx="2790825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Connection Information</a:t>
            </a:r>
            <a:endParaRPr lang="en-US" dirty="0"/>
          </a:p>
        </p:txBody>
      </p:sp>
      <p:sp>
        <p:nvSpPr>
          <p:cNvPr id="13" name="Right Arrow 12"/>
          <p:cNvSpPr/>
          <p:nvPr/>
        </p:nvSpPr>
        <p:spPr>
          <a:xfrm>
            <a:off x="914400" y="2895600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Authentication Request</a:t>
            </a:r>
            <a:endParaRPr lang="en-US" dirty="0"/>
          </a:p>
        </p:txBody>
      </p:sp>
      <p:sp>
        <p:nvSpPr>
          <p:cNvPr id="14" name="Left Arrow 13"/>
          <p:cNvSpPr/>
          <p:nvPr/>
        </p:nvSpPr>
        <p:spPr>
          <a:xfrm>
            <a:off x="942974" y="32766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Authentication Acknowledgement</a:t>
            </a:r>
            <a:endParaRPr lang="en-US" dirty="0"/>
          </a:p>
        </p:txBody>
      </p:sp>
      <p:sp>
        <p:nvSpPr>
          <p:cNvPr id="15" name="Right Arrow 14"/>
          <p:cNvSpPr/>
          <p:nvPr/>
        </p:nvSpPr>
        <p:spPr>
          <a:xfrm>
            <a:off x="942975" y="4048125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Request</a:t>
            </a:r>
            <a:endParaRPr lang="en-US" dirty="0"/>
          </a:p>
        </p:txBody>
      </p:sp>
      <p:sp>
        <p:nvSpPr>
          <p:cNvPr id="16" name="Left Arrow 15"/>
          <p:cNvSpPr/>
          <p:nvPr/>
        </p:nvSpPr>
        <p:spPr>
          <a:xfrm>
            <a:off x="957261" y="44196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 Size</a:t>
            </a:r>
            <a:endParaRPr lang="en-US" dirty="0"/>
          </a:p>
        </p:txBody>
      </p:sp>
      <p:sp>
        <p:nvSpPr>
          <p:cNvPr id="17" name="Right Arrow 16"/>
          <p:cNvSpPr/>
          <p:nvPr/>
        </p:nvSpPr>
        <p:spPr>
          <a:xfrm>
            <a:off x="942975" y="4886325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 Request</a:t>
            </a:r>
            <a:endParaRPr lang="en-US" dirty="0"/>
          </a:p>
        </p:txBody>
      </p:sp>
      <p:sp>
        <p:nvSpPr>
          <p:cNvPr id="18" name="Left Arrow 17"/>
          <p:cNvSpPr/>
          <p:nvPr/>
        </p:nvSpPr>
        <p:spPr>
          <a:xfrm>
            <a:off x="866774" y="52578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 Data</a:t>
            </a:r>
            <a:endParaRPr lang="en-US" dirty="0"/>
          </a:p>
        </p:txBody>
      </p:sp>
      <p:sp>
        <p:nvSpPr>
          <p:cNvPr id="2" name="Curved Right Arrow 1"/>
          <p:cNvSpPr/>
          <p:nvPr/>
        </p:nvSpPr>
        <p:spPr>
          <a:xfrm rot="10800000">
            <a:off x="1142999" y="4886324"/>
            <a:ext cx="533400" cy="676275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9" name="TextBox 18"/>
          <p:cNvSpPr txBox="1"/>
          <p:nvPr/>
        </p:nvSpPr>
        <p:spPr>
          <a:xfrm>
            <a:off x="2514600" y="304800"/>
            <a:ext cx="362022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Simple Query – </a:t>
            </a:r>
            <a:r>
              <a:rPr lang="en-US" dirty="0" err="1" smtClean="0"/>
              <a:t>Multiblock</a:t>
            </a:r>
            <a:r>
              <a:rPr lang="en-US" dirty="0" smtClean="0"/>
              <a:t> Response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7780769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33375" y="685800"/>
            <a:ext cx="609600" cy="5486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Application Provider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696200" y="685800"/>
            <a:ext cx="533400" cy="5486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Data Provider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733800" y="933450"/>
            <a:ext cx="990600" cy="1476374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Catalog</a:t>
            </a:r>
            <a:endParaRPr lang="en-US" dirty="0"/>
          </a:p>
        </p:txBody>
      </p:sp>
      <p:sp>
        <p:nvSpPr>
          <p:cNvPr id="13" name="Right Arrow 12"/>
          <p:cNvSpPr/>
          <p:nvPr/>
        </p:nvSpPr>
        <p:spPr>
          <a:xfrm>
            <a:off x="914400" y="2895600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Authentication Request</a:t>
            </a:r>
            <a:endParaRPr lang="en-US" dirty="0"/>
          </a:p>
        </p:txBody>
      </p:sp>
      <p:sp>
        <p:nvSpPr>
          <p:cNvPr id="14" name="Left Arrow 13"/>
          <p:cNvSpPr/>
          <p:nvPr/>
        </p:nvSpPr>
        <p:spPr>
          <a:xfrm>
            <a:off x="942974" y="32766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Authentication Acknowledgement</a:t>
            </a:r>
            <a:endParaRPr lang="en-US" dirty="0"/>
          </a:p>
        </p:txBody>
      </p:sp>
      <p:sp>
        <p:nvSpPr>
          <p:cNvPr id="15" name="Right Arrow 14"/>
          <p:cNvSpPr/>
          <p:nvPr/>
        </p:nvSpPr>
        <p:spPr>
          <a:xfrm>
            <a:off x="942975" y="4048125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Request</a:t>
            </a:r>
            <a:endParaRPr lang="en-US" dirty="0"/>
          </a:p>
        </p:txBody>
      </p:sp>
      <p:sp>
        <p:nvSpPr>
          <p:cNvPr id="16" name="Left Arrow 15"/>
          <p:cNvSpPr/>
          <p:nvPr/>
        </p:nvSpPr>
        <p:spPr>
          <a:xfrm>
            <a:off x="957261" y="44196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 Size</a:t>
            </a:r>
            <a:endParaRPr lang="en-US" dirty="0"/>
          </a:p>
        </p:txBody>
      </p:sp>
      <p:sp>
        <p:nvSpPr>
          <p:cNvPr id="18" name="Left Arrow 17"/>
          <p:cNvSpPr/>
          <p:nvPr/>
        </p:nvSpPr>
        <p:spPr>
          <a:xfrm>
            <a:off x="866774" y="52578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 Stream</a:t>
            </a:r>
            <a:endParaRPr lang="en-US" dirty="0"/>
          </a:p>
        </p:txBody>
      </p:sp>
      <p:sp>
        <p:nvSpPr>
          <p:cNvPr id="23" name="TextBox 22"/>
          <p:cNvSpPr txBox="1"/>
          <p:nvPr/>
        </p:nvSpPr>
        <p:spPr>
          <a:xfrm>
            <a:off x="2514600" y="304800"/>
            <a:ext cx="32901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Simple Query – Stream Response</a:t>
            </a:r>
            <a:endParaRPr lang="en-US" dirty="0"/>
          </a:p>
        </p:txBody>
      </p:sp>
      <p:sp>
        <p:nvSpPr>
          <p:cNvPr id="24" name="Left Arrow 23"/>
          <p:cNvSpPr/>
          <p:nvPr/>
        </p:nvSpPr>
        <p:spPr>
          <a:xfrm>
            <a:off x="4695825" y="1381125"/>
            <a:ext cx="2971800" cy="476250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Publish Availability</a:t>
            </a:r>
            <a:endParaRPr lang="en-US" dirty="0"/>
          </a:p>
        </p:txBody>
      </p:sp>
      <p:sp>
        <p:nvSpPr>
          <p:cNvPr id="19" name="Right Arrow 18"/>
          <p:cNvSpPr/>
          <p:nvPr/>
        </p:nvSpPr>
        <p:spPr>
          <a:xfrm>
            <a:off x="942975" y="107632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Availability</a:t>
            </a:r>
            <a:endParaRPr lang="en-US" dirty="0"/>
          </a:p>
        </p:txBody>
      </p:sp>
      <p:sp>
        <p:nvSpPr>
          <p:cNvPr id="20" name="Left Arrow 19"/>
          <p:cNvSpPr/>
          <p:nvPr/>
        </p:nvSpPr>
        <p:spPr>
          <a:xfrm>
            <a:off x="914400" y="1752600"/>
            <a:ext cx="2790825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Connection Information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755242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33375" y="685800"/>
            <a:ext cx="609600" cy="5486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Application Provider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696200" y="685800"/>
            <a:ext cx="533400" cy="5486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Data Provider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733800" y="933450"/>
            <a:ext cx="990600" cy="1476374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Catalog</a:t>
            </a:r>
            <a:endParaRPr lang="en-US" dirty="0"/>
          </a:p>
        </p:txBody>
      </p:sp>
      <p:sp>
        <p:nvSpPr>
          <p:cNvPr id="13" name="Right Arrow 12"/>
          <p:cNvSpPr/>
          <p:nvPr/>
        </p:nvSpPr>
        <p:spPr>
          <a:xfrm>
            <a:off x="914400" y="2895600"/>
            <a:ext cx="6753225" cy="371475"/>
          </a:xfrm>
          <a:prstGeom prst="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Connection Acknowledgement</a:t>
            </a:r>
            <a:endParaRPr lang="en-US" dirty="0"/>
          </a:p>
        </p:txBody>
      </p:sp>
      <p:sp>
        <p:nvSpPr>
          <p:cNvPr id="14" name="Left Arrow 13"/>
          <p:cNvSpPr/>
          <p:nvPr/>
        </p:nvSpPr>
        <p:spPr>
          <a:xfrm>
            <a:off x="971549" y="2514600"/>
            <a:ext cx="6724651" cy="381000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Connection/Authentication Request</a:t>
            </a:r>
            <a:endParaRPr lang="en-US" dirty="0"/>
          </a:p>
        </p:txBody>
      </p:sp>
      <p:sp>
        <p:nvSpPr>
          <p:cNvPr id="16" name="Left Arrow 15"/>
          <p:cNvSpPr/>
          <p:nvPr/>
        </p:nvSpPr>
        <p:spPr>
          <a:xfrm>
            <a:off x="957261" y="38862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Publish Data</a:t>
            </a:r>
            <a:endParaRPr lang="en-US" dirty="0"/>
          </a:p>
        </p:txBody>
      </p:sp>
      <p:sp>
        <p:nvSpPr>
          <p:cNvPr id="20" name="Curved Right Arrow 19"/>
          <p:cNvSpPr/>
          <p:nvPr/>
        </p:nvSpPr>
        <p:spPr>
          <a:xfrm rot="16384948">
            <a:off x="7171889" y="4051633"/>
            <a:ext cx="533400" cy="676275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3762375" y="120134"/>
            <a:ext cx="94929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Pub Sub</a:t>
            </a:r>
            <a:endParaRPr lang="en-US" dirty="0"/>
          </a:p>
        </p:txBody>
      </p:sp>
      <p:sp>
        <p:nvSpPr>
          <p:cNvPr id="22" name="Left Arrow 21"/>
          <p:cNvSpPr/>
          <p:nvPr/>
        </p:nvSpPr>
        <p:spPr>
          <a:xfrm>
            <a:off x="4724400" y="933450"/>
            <a:ext cx="2971800" cy="328612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Topics</a:t>
            </a:r>
            <a:endParaRPr lang="en-US" dirty="0"/>
          </a:p>
        </p:txBody>
      </p:sp>
      <p:sp>
        <p:nvSpPr>
          <p:cNvPr id="23" name="Right Arrow 22"/>
          <p:cNvSpPr/>
          <p:nvPr/>
        </p:nvSpPr>
        <p:spPr>
          <a:xfrm>
            <a:off x="4810125" y="1262062"/>
            <a:ext cx="2914650" cy="371475"/>
          </a:xfrm>
          <a:prstGeom prst="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Topic List</a:t>
            </a:r>
            <a:endParaRPr lang="en-US" dirty="0"/>
          </a:p>
        </p:txBody>
      </p:sp>
      <p:sp>
        <p:nvSpPr>
          <p:cNvPr id="24" name="Left Arrow 23"/>
          <p:cNvSpPr/>
          <p:nvPr/>
        </p:nvSpPr>
        <p:spPr>
          <a:xfrm>
            <a:off x="4724400" y="1724025"/>
            <a:ext cx="2971800" cy="328612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Request Pub End Point</a:t>
            </a:r>
            <a:endParaRPr lang="en-US" dirty="0"/>
          </a:p>
        </p:txBody>
      </p:sp>
      <p:sp>
        <p:nvSpPr>
          <p:cNvPr id="25" name="Right Arrow 24"/>
          <p:cNvSpPr/>
          <p:nvPr/>
        </p:nvSpPr>
        <p:spPr>
          <a:xfrm>
            <a:off x="4762500" y="2038349"/>
            <a:ext cx="2914650" cy="371475"/>
          </a:xfrm>
          <a:prstGeom prst="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End Point Connection</a:t>
            </a:r>
            <a:endParaRPr lang="en-US" dirty="0"/>
          </a:p>
        </p:txBody>
      </p:sp>
      <p:sp>
        <p:nvSpPr>
          <p:cNvPr id="17" name="Right Arrow 16"/>
          <p:cNvSpPr/>
          <p:nvPr/>
        </p:nvSpPr>
        <p:spPr>
          <a:xfrm>
            <a:off x="942975" y="98107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Topics</a:t>
            </a:r>
            <a:endParaRPr lang="en-US" dirty="0"/>
          </a:p>
        </p:txBody>
      </p:sp>
      <p:sp>
        <p:nvSpPr>
          <p:cNvPr id="18" name="Left Arrow 17"/>
          <p:cNvSpPr/>
          <p:nvPr/>
        </p:nvSpPr>
        <p:spPr>
          <a:xfrm>
            <a:off x="914400" y="1381125"/>
            <a:ext cx="2790825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Topic List</a:t>
            </a:r>
            <a:endParaRPr lang="en-US" dirty="0"/>
          </a:p>
        </p:txBody>
      </p:sp>
      <p:sp>
        <p:nvSpPr>
          <p:cNvPr id="19" name="Right Arrow 18"/>
          <p:cNvSpPr/>
          <p:nvPr/>
        </p:nvSpPr>
        <p:spPr>
          <a:xfrm>
            <a:off x="971550" y="176212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Subscribe to Topic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97441602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333375" y="685800"/>
            <a:ext cx="609600" cy="5486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Application Provider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696200" y="685800"/>
            <a:ext cx="533400" cy="5486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Data Provider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733800" y="933450"/>
            <a:ext cx="990600" cy="1476374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Broker</a:t>
            </a:r>
            <a:endParaRPr lang="en-US" dirty="0"/>
          </a:p>
        </p:txBody>
      </p:sp>
      <p:sp>
        <p:nvSpPr>
          <p:cNvPr id="13" name="Right Arrow 12"/>
          <p:cNvSpPr/>
          <p:nvPr/>
        </p:nvSpPr>
        <p:spPr>
          <a:xfrm>
            <a:off x="914400" y="2895600"/>
            <a:ext cx="6753225" cy="371475"/>
          </a:xfrm>
          <a:prstGeom prst="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Connection Acknowledgement</a:t>
            </a:r>
            <a:endParaRPr lang="en-US" dirty="0"/>
          </a:p>
        </p:txBody>
      </p:sp>
      <p:sp>
        <p:nvSpPr>
          <p:cNvPr id="14" name="Left Arrow 13"/>
          <p:cNvSpPr/>
          <p:nvPr/>
        </p:nvSpPr>
        <p:spPr>
          <a:xfrm>
            <a:off x="971549" y="2514600"/>
            <a:ext cx="6724651" cy="381000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Connection/Authentication Request</a:t>
            </a:r>
            <a:endParaRPr lang="en-US" dirty="0"/>
          </a:p>
        </p:txBody>
      </p:sp>
      <p:sp>
        <p:nvSpPr>
          <p:cNvPr id="16" name="Left Arrow 15"/>
          <p:cNvSpPr/>
          <p:nvPr/>
        </p:nvSpPr>
        <p:spPr>
          <a:xfrm>
            <a:off x="957261" y="38862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Publish </a:t>
            </a:r>
            <a:r>
              <a:rPr lang="en-US" dirty="0" smtClean="0"/>
              <a:t>Data Available Notification</a:t>
            </a:r>
            <a:endParaRPr lang="en-US" dirty="0"/>
          </a:p>
        </p:txBody>
      </p:sp>
      <p:sp>
        <p:nvSpPr>
          <p:cNvPr id="20" name="Curved Right Arrow 19"/>
          <p:cNvSpPr/>
          <p:nvPr/>
        </p:nvSpPr>
        <p:spPr>
          <a:xfrm rot="16384948">
            <a:off x="6819900" y="5016166"/>
            <a:ext cx="533400" cy="676275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3762375" y="120134"/>
            <a:ext cx="222766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Pub </a:t>
            </a:r>
            <a:r>
              <a:rPr lang="en-US" dirty="0" smtClean="0"/>
              <a:t>Sub - Notification</a:t>
            </a:r>
            <a:endParaRPr lang="en-US" dirty="0"/>
          </a:p>
        </p:txBody>
      </p:sp>
      <p:sp>
        <p:nvSpPr>
          <p:cNvPr id="22" name="Left Arrow 21"/>
          <p:cNvSpPr/>
          <p:nvPr/>
        </p:nvSpPr>
        <p:spPr>
          <a:xfrm>
            <a:off x="4724400" y="933450"/>
            <a:ext cx="2971800" cy="328612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Topics</a:t>
            </a:r>
            <a:endParaRPr lang="en-US" dirty="0"/>
          </a:p>
        </p:txBody>
      </p:sp>
      <p:sp>
        <p:nvSpPr>
          <p:cNvPr id="23" name="Right Arrow 22"/>
          <p:cNvSpPr/>
          <p:nvPr/>
        </p:nvSpPr>
        <p:spPr>
          <a:xfrm>
            <a:off x="4810125" y="1262062"/>
            <a:ext cx="2914650" cy="371475"/>
          </a:xfrm>
          <a:prstGeom prst="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Topic List</a:t>
            </a:r>
            <a:endParaRPr lang="en-US" dirty="0"/>
          </a:p>
        </p:txBody>
      </p:sp>
      <p:sp>
        <p:nvSpPr>
          <p:cNvPr id="24" name="Left Arrow 23"/>
          <p:cNvSpPr/>
          <p:nvPr/>
        </p:nvSpPr>
        <p:spPr>
          <a:xfrm>
            <a:off x="4724400" y="1724025"/>
            <a:ext cx="2971800" cy="328612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Request Pub End Point</a:t>
            </a:r>
            <a:endParaRPr lang="en-US" dirty="0"/>
          </a:p>
        </p:txBody>
      </p:sp>
      <p:sp>
        <p:nvSpPr>
          <p:cNvPr id="25" name="Right Arrow 24"/>
          <p:cNvSpPr/>
          <p:nvPr/>
        </p:nvSpPr>
        <p:spPr>
          <a:xfrm>
            <a:off x="4762500" y="2038349"/>
            <a:ext cx="2914650" cy="371475"/>
          </a:xfrm>
          <a:prstGeom prst="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End Point Connection</a:t>
            </a:r>
            <a:endParaRPr lang="en-US" dirty="0"/>
          </a:p>
        </p:txBody>
      </p:sp>
      <p:sp>
        <p:nvSpPr>
          <p:cNvPr id="17" name="Right Arrow 16"/>
          <p:cNvSpPr/>
          <p:nvPr/>
        </p:nvSpPr>
        <p:spPr>
          <a:xfrm>
            <a:off x="942975" y="98107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Topics</a:t>
            </a:r>
            <a:endParaRPr lang="en-US" dirty="0"/>
          </a:p>
        </p:txBody>
      </p:sp>
      <p:sp>
        <p:nvSpPr>
          <p:cNvPr id="18" name="Left Arrow 17"/>
          <p:cNvSpPr/>
          <p:nvPr/>
        </p:nvSpPr>
        <p:spPr>
          <a:xfrm>
            <a:off x="914400" y="1381125"/>
            <a:ext cx="2790825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Topic List</a:t>
            </a:r>
            <a:endParaRPr lang="en-US" dirty="0"/>
          </a:p>
        </p:txBody>
      </p:sp>
      <p:sp>
        <p:nvSpPr>
          <p:cNvPr id="19" name="Right Arrow 18"/>
          <p:cNvSpPr/>
          <p:nvPr/>
        </p:nvSpPr>
        <p:spPr>
          <a:xfrm>
            <a:off x="971550" y="176212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Subscribe to Topic</a:t>
            </a:r>
            <a:endParaRPr lang="en-US" dirty="0"/>
          </a:p>
        </p:txBody>
      </p:sp>
      <p:sp>
        <p:nvSpPr>
          <p:cNvPr id="26" name="Right Arrow 25"/>
          <p:cNvSpPr/>
          <p:nvPr/>
        </p:nvSpPr>
        <p:spPr>
          <a:xfrm>
            <a:off x="942975" y="4884068"/>
            <a:ext cx="67532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Data </a:t>
            </a:r>
            <a:r>
              <a:rPr lang="en-US" dirty="0" smtClean="0"/>
              <a:t>Request</a:t>
            </a:r>
            <a:endParaRPr lang="en-US" dirty="0"/>
          </a:p>
        </p:txBody>
      </p:sp>
      <p:sp>
        <p:nvSpPr>
          <p:cNvPr id="27" name="Left Arrow 26"/>
          <p:cNvSpPr/>
          <p:nvPr/>
        </p:nvSpPr>
        <p:spPr>
          <a:xfrm>
            <a:off x="866774" y="5257800"/>
            <a:ext cx="6724651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 Data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02739544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Curved Right Arrow 27"/>
          <p:cNvSpPr/>
          <p:nvPr/>
        </p:nvSpPr>
        <p:spPr>
          <a:xfrm rot="16384948">
            <a:off x="1337723" y="2996752"/>
            <a:ext cx="1401162" cy="676275"/>
          </a:xfrm>
          <a:prstGeom prst="curvedRightArrow">
            <a:avLst>
              <a:gd name="adj1" fmla="val 25000"/>
              <a:gd name="adj2" fmla="val 32925"/>
              <a:gd name="adj3" fmla="val 25000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333375" y="685800"/>
            <a:ext cx="609600" cy="548640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Application Provider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7696200" y="685800"/>
            <a:ext cx="533400" cy="5486400"/>
          </a:xfrm>
          <a:prstGeom prst="rect">
            <a:avLst/>
          </a:prstGeom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vert="vert270" rtlCol="0" anchor="ctr"/>
          <a:lstStyle/>
          <a:p>
            <a:pPr algn="ctr"/>
            <a:r>
              <a:rPr lang="en-US" dirty="0" smtClean="0"/>
              <a:t>Data Provider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3733800" y="933450"/>
            <a:ext cx="990600" cy="3409950"/>
          </a:xfrm>
          <a:prstGeom prst="rect">
            <a:avLst/>
          </a:prstGeom>
          <a:solidFill>
            <a:schemeClr val="accent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Broker</a:t>
            </a:r>
            <a:endParaRPr lang="en-US" dirty="0"/>
          </a:p>
        </p:txBody>
      </p:sp>
      <p:sp>
        <p:nvSpPr>
          <p:cNvPr id="16" name="Left Arrow 15"/>
          <p:cNvSpPr/>
          <p:nvPr/>
        </p:nvSpPr>
        <p:spPr>
          <a:xfrm>
            <a:off x="4724400" y="2019299"/>
            <a:ext cx="2957512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Publish </a:t>
            </a:r>
            <a:r>
              <a:rPr lang="en-US" dirty="0" smtClean="0"/>
              <a:t>Data</a:t>
            </a:r>
            <a:endParaRPr lang="en-US" dirty="0"/>
          </a:p>
        </p:txBody>
      </p:sp>
      <p:sp>
        <p:nvSpPr>
          <p:cNvPr id="20" name="Curved Right Arrow 19"/>
          <p:cNvSpPr/>
          <p:nvPr/>
        </p:nvSpPr>
        <p:spPr>
          <a:xfrm rot="16384948">
            <a:off x="6791324" y="2079960"/>
            <a:ext cx="533400" cy="676275"/>
          </a:xfrm>
          <a:prstGeom prst="curv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3762375" y="120134"/>
            <a:ext cx="271587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Pub </a:t>
            </a:r>
            <a:r>
              <a:rPr lang="en-US" dirty="0" smtClean="0"/>
              <a:t>Sub – Broker in middle</a:t>
            </a:r>
            <a:endParaRPr lang="en-US" dirty="0"/>
          </a:p>
        </p:txBody>
      </p:sp>
      <p:sp>
        <p:nvSpPr>
          <p:cNvPr id="22" name="Left Arrow 21"/>
          <p:cNvSpPr/>
          <p:nvPr/>
        </p:nvSpPr>
        <p:spPr>
          <a:xfrm>
            <a:off x="4724400" y="933450"/>
            <a:ext cx="2971800" cy="328612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Topics</a:t>
            </a:r>
            <a:endParaRPr lang="en-US" dirty="0"/>
          </a:p>
        </p:txBody>
      </p:sp>
      <p:sp>
        <p:nvSpPr>
          <p:cNvPr id="23" name="Right Arrow 22"/>
          <p:cNvSpPr/>
          <p:nvPr/>
        </p:nvSpPr>
        <p:spPr>
          <a:xfrm>
            <a:off x="4810125" y="1262062"/>
            <a:ext cx="2914650" cy="371475"/>
          </a:xfrm>
          <a:prstGeom prst="righ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Topic List</a:t>
            </a:r>
            <a:endParaRPr lang="en-US" dirty="0"/>
          </a:p>
        </p:txBody>
      </p:sp>
      <p:sp>
        <p:nvSpPr>
          <p:cNvPr id="17" name="Right Arrow 16"/>
          <p:cNvSpPr/>
          <p:nvPr/>
        </p:nvSpPr>
        <p:spPr>
          <a:xfrm>
            <a:off x="942975" y="98107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Query Topics</a:t>
            </a:r>
            <a:endParaRPr lang="en-US" dirty="0"/>
          </a:p>
        </p:txBody>
      </p:sp>
      <p:sp>
        <p:nvSpPr>
          <p:cNvPr id="18" name="Left Arrow 17"/>
          <p:cNvSpPr/>
          <p:nvPr/>
        </p:nvSpPr>
        <p:spPr>
          <a:xfrm>
            <a:off x="914400" y="1381125"/>
            <a:ext cx="2790825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Topic List</a:t>
            </a:r>
            <a:endParaRPr lang="en-US" dirty="0"/>
          </a:p>
        </p:txBody>
      </p:sp>
      <p:sp>
        <p:nvSpPr>
          <p:cNvPr id="19" name="Right Arrow 18"/>
          <p:cNvSpPr/>
          <p:nvPr/>
        </p:nvSpPr>
        <p:spPr>
          <a:xfrm>
            <a:off x="971550" y="1762125"/>
            <a:ext cx="2790825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Subscribe to Topic</a:t>
            </a:r>
            <a:endParaRPr lang="en-US" dirty="0"/>
          </a:p>
        </p:txBody>
      </p:sp>
      <p:sp>
        <p:nvSpPr>
          <p:cNvPr id="26" name="Right Arrow 25"/>
          <p:cNvSpPr/>
          <p:nvPr/>
        </p:nvSpPr>
        <p:spPr>
          <a:xfrm>
            <a:off x="947738" y="2981325"/>
            <a:ext cx="2814638" cy="371475"/>
          </a:xfrm>
          <a:prstGeom prst="righ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 Request</a:t>
            </a:r>
            <a:endParaRPr lang="en-US" dirty="0"/>
          </a:p>
        </p:txBody>
      </p:sp>
      <p:sp>
        <p:nvSpPr>
          <p:cNvPr id="27" name="Left Arrow 26"/>
          <p:cNvSpPr/>
          <p:nvPr/>
        </p:nvSpPr>
        <p:spPr>
          <a:xfrm>
            <a:off x="914401" y="3352800"/>
            <a:ext cx="2819400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Response Data</a:t>
            </a:r>
            <a:endParaRPr lang="en-US" dirty="0"/>
          </a:p>
        </p:txBody>
      </p:sp>
      <p:sp>
        <p:nvSpPr>
          <p:cNvPr id="29" name="Left Arrow 28"/>
          <p:cNvSpPr/>
          <p:nvPr/>
        </p:nvSpPr>
        <p:spPr>
          <a:xfrm>
            <a:off x="957262" y="2456197"/>
            <a:ext cx="2805114" cy="381000"/>
          </a:xfrm>
          <a:prstGeom prst="leftArrow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Publish </a:t>
            </a:r>
            <a:r>
              <a:rPr lang="en-US" dirty="0" smtClean="0"/>
              <a:t>Data Available Notification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8146806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37</TotalTime>
  <Words>203</Words>
  <Application>Microsoft Office PowerPoint</Application>
  <PresentationFormat>On-screen Show (4:3)</PresentationFormat>
  <Paragraphs>89</Paragraphs>
  <Slides>7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8" baseType="lpstr"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David Boyd</dc:creator>
  <cp:lastModifiedBy>David Boyd</cp:lastModifiedBy>
  <cp:revision>4</cp:revision>
  <dcterms:created xsi:type="dcterms:W3CDTF">2014-05-27T17:21:40Z</dcterms:created>
  <dcterms:modified xsi:type="dcterms:W3CDTF">2014-05-27T18:37:46Z</dcterms:modified>
</cp:coreProperties>
</file>

<file path=docProps/thumbnail.jpeg>
</file>