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445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6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48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39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6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74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37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79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95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02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0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67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3C9ED-38FD-4241-A4D6-BF90E4731F1A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30BDB-94FF-4BAC-B62B-6CE260775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430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375" y="685800"/>
            <a:ext cx="609600" cy="54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Application 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685800"/>
            <a:ext cx="533400" cy="5486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>
            <a:off x="4724400" y="1076325"/>
            <a:ext cx="2971800" cy="47625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Availability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942975" y="107632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Availability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>
            <a:off x="914400" y="1752600"/>
            <a:ext cx="2790825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 Information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914400" y="2895600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Request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942974" y="3276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Acknowledgement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942975" y="4048125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Request</a:t>
            </a:r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952500" y="4800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Response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304800"/>
            <a:ext cx="312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Simple Query – Block Response</a:t>
            </a:r>
            <a:endParaRPr lang="en-US" dirty="0"/>
          </a:p>
        </p:txBody>
      </p:sp>
      <p:sp>
        <p:nvSpPr>
          <p:cNvPr id="18" name="Smiley Face 17"/>
          <p:cNvSpPr/>
          <p:nvPr/>
        </p:nvSpPr>
        <p:spPr>
          <a:xfrm>
            <a:off x="3657599" y="990600"/>
            <a:ext cx="1295400" cy="112395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3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375" y="685800"/>
            <a:ext cx="609600" cy="54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Application 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685800"/>
            <a:ext cx="533400" cy="5486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3800" y="933450"/>
            <a:ext cx="990600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Catalog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>
            <a:off x="4724400" y="1076325"/>
            <a:ext cx="2971800" cy="47625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Availability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942975" y="107632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Availability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>
            <a:off x="914400" y="1752600"/>
            <a:ext cx="2790825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 Information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914400" y="2895600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Request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942974" y="3276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Acknowledgement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942975" y="4048125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Request</a:t>
            </a:r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952500" y="4800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Response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304800"/>
            <a:ext cx="312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Simple Query – Block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627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375" y="685800"/>
            <a:ext cx="609600" cy="54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Application 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685800"/>
            <a:ext cx="533400" cy="5486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3800" y="933450"/>
            <a:ext cx="990600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Catalog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>
            <a:off x="4724400" y="1076325"/>
            <a:ext cx="2971800" cy="47625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Availability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942975" y="107632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Availability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>
            <a:off x="914400" y="1752600"/>
            <a:ext cx="2790825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 Information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914400" y="2895600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Request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942974" y="3276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Acknowledgement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942975" y="4048125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Request</a:t>
            </a:r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957261" y="4419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Response Size</a:t>
            </a:r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>
            <a:off x="942975" y="4886325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Response Request</a:t>
            </a:r>
            <a:endParaRPr lang="en-US" dirty="0"/>
          </a:p>
        </p:txBody>
      </p:sp>
      <p:sp>
        <p:nvSpPr>
          <p:cNvPr id="18" name="Left Arrow 17"/>
          <p:cNvSpPr/>
          <p:nvPr/>
        </p:nvSpPr>
        <p:spPr>
          <a:xfrm>
            <a:off x="866774" y="52578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Response Data</a:t>
            </a:r>
            <a:endParaRPr lang="en-US" dirty="0"/>
          </a:p>
        </p:txBody>
      </p:sp>
      <p:sp>
        <p:nvSpPr>
          <p:cNvPr id="2" name="Curved Right Arrow 1"/>
          <p:cNvSpPr/>
          <p:nvPr/>
        </p:nvSpPr>
        <p:spPr>
          <a:xfrm rot="10800000">
            <a:off x="1142999" y="4886324"/>
            <a:ext cx="533400" cy="6762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4600" y="304800"/>
            <a:ext cx="3620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Simple Query – </a:t>
            </a:r>
            <a:r>
              <a:rPr lang="en-US" dirty="0" err="1" smtClean="0"/>
              <a:t>Multiblock</a:t>
            </a:r>
            <a:r>
              <a:rPr lang="en-US" dirty="0" smtClean="0"/>
              <a:t>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807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375" y="685800"/>
            <a:ext cx="609600" cy="54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Application 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685800"/>
            <a:ext cx="533400" cy="5486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3800" y="933450"/>
            <a:ext cx="990600" cy="14763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Broker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942975" y="107632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Topics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>
            <a:off x="914400" y="1476375"/>
            <a:ext cx="2790825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Topic List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914400" y="2895600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Request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942974" y="3276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Authentication Acknowledgement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942975" y="4048125"/>
            <a:ext cx="67532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Request</a:t>
            </a:r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957261" y="44196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Response Size</a:t>
            </a:r>
            <a:endParaRPr lang="en-US" dirty="0"/>
          </a:p>
        </p:txBody>
      </p:sp>
      <p:sp>
        <p:nvSpPr>
          <p:cNvPr id="18" name="Left Arrow 17"/>
          <p:cNvSpPr/>
          <p:nvPr/>
        </p:nvSpPr>
        <p:spPr>
          <a:xfrm>
            <a:off x="866774" y="52578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Response Stream</a:t>
            </a:r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>
            <a:off x="971550" y="185737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Subscribe to Topic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514600" y="304800"/>
            <a:ext cx="3290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Simple Query – Stream Response</a:t>
            </a:r>
            <a:endParaRPr lang="en-US" dirty="0"/>
          </a:p>
        </p:txBody>
      </p:sp>
      <p:sp>
        <p:nvSpPr>
          <p:cNvPr id="24" name="Left Arrow 23"/>
          <p:cNvSpPr/>
          <p:nvPr/>
        </p:nvSpPr>
        <p:spPr>
          <a:xfrm>
            <a:off x="4695825" y="1381125"/>
            <a:ext cx="2971800" cy="47625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Availability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5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375" y="685800"/>
            <a:ext cx="609600" cy="548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Application Provider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685800"/>
            <a:ext cx="533400" cy="5486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Data Provider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733800" y="933450"/>
            <a:ext cx="990600" cy="14763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Catalog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942975" y="1076325"/>
            <a:ext cx="2790825" cy="37147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Availability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>
            <a:off x="914400" y="1752600"/>
            <a:ext cx="2790825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 Information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914400" y="2895600"/>
            <a:ext cx="6753225" cy="37147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 Acknowledgement</a:t>
            </a:r>
            <a:endParaRPr lang="en-US" dirty="0"/>
          </a:p>
        </p:txBody>
      </p:sp>
      <p:sp>
        <p:nvSpPr>
          <p:cNvPr id="14" name="Left Arrow 13"/>
          <p:cNvSpPr/>
          <p:nvPr/>
        </p:nvSpPr>
        <p:spPr>
          <a:xfrm>
            <a:off x="971549" y="2514600"/>
            <a:ext cx="6724651" cy="38100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Connection/Authentication Request</a:t>
            </a:r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957261" y="3886200"/>
            <a:ext cx="6724651" cy="38100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Publish Data</a:t>
            </a:r>
            <a:endParaRPr lang="en-US" dirty="0"/>
          </a:p>
        </p:txBody>
      </p:sp>
      <p:sp>
        <p:nvSpPr>
          <p:cNvPr id="20" name="Curved Right Arrow 19"/>
          <p:cNvSpPr/>
          <p:nvPr/>
        </p:nvSpPr>
        <p:spPr>
          <a:xfrm rot="16384948">
            <a:off x="7171889" y="4051633"/>
            <a:ext cx="533400" cy="6762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62375" y="120134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Pub Sub</a:t>
            </a:r>
            <a:endParaRPr lang="en-US" dirty="0"/>
          </a:p>
        </p:txBody>
      </p:sp>
      <p:sp>
        <p:nvSpPr>
          <p:cNvPr id="22" name="Left Arrow 21"/>
          <p:cNvSpPr/>
          <p:nvPr/>
        </p:nvSpPr>
        <p:spPr>
          <a:xfrm>
            <a:off x="4724400" y="933450"/>
            <a:ext cx="2971800" cy="32861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Query Topics</a:t>
            </a:r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4810125" y="1262062"/>
            <a:ext cx="2914650" cy="37147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Topic List</a:t>
            </a:r>
            <a:endParaRPr lang="en-US" dirty="0"/>
          </a:p>
        </p:txBody>
      </p:sp>
      <p:sp>
        <p:nvSpPr>
          <p:cNvPr id="24" name="Left Arrow 23"/>
          <p:cNvSpPr/>
          <p:nvPr/>
        </p:nvSpPr>
        <p:spPr>
          <a:xfrm>
            <a:off x="4724400" y="1724025"/>
            <a:ext cx="2971800" cy="32861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Request Pub End Point</a:t>
            </a:r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4762500" y="2038349"/>
            <a:ext cx="2914650" cy="37147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End Point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44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132</Words>
  <Application>Microsoft Office PowerPoint</Application>
  <PresentationFormat>On-screen Show 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Boyd</dc:creator>
  <cp:lastModifiedBy>David Boyd</cp:lastModifiedBy>
  <cp:revision>3</cp:revision>
  <dcterms:created xsi:type="dcterms:W3CDTF">2014-05-27T17:21:40Z</dcterms:created>
  <dcterms:modified xsi:type="dcterms:W3CDTF">2014-05-27T17:51:51Z</dcterms:modified>
</cp:coreProperties>
</file>